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4" r:id="rId1"/>
  </p:sldMasterIdLst>
  <p:notesMasterIdLst>
    <p:notesMasterId r:id="rId10"/>
  </p:notesMasterIdLst>
  <p:handoutMasterIdLst>
    <p:handoutMasterId r:id="rId11"/>
  </p:handoutMasterIdLst>
  <p:sldIdLst>
    <p:sldId id="256" r:id="rId2"/>
    <p:sldId id="384" r:id="rId3"/>
    <p:sldId id="386" r:id="rId4"/>
    <p:sldId id="387" r:id="rId5"/>
    <p:sldId id="388" r:id="rId6"/>
    <p:sldId id="390" r:id="rId7"/>
    <p:sldId id="389" r:id="rId8"/>
    <p:sldId id="391" r:id="rId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13B90D5-E438-427E-9ED7-7FCF38E2D6D1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4CFF68E2-431E-47C9-92F8-27293BF7C3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BB15891-E0DD-43B1-A961-70FDE0539C81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97" tIns="47349" rIns="94697" bIns="47349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4697" tIns="47349" rIns="94697" bIns="473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4A4C30EE-44C5-4A72-A764-0790FE7F89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768103-B50B-465A-98B0-C6E5083734A4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7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144461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3716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7" Target="../media/image11.png" Type="http://schemas.openxmlformats.org/officeDocument/2006/relationships/image"/><Relationship Id="rId2" Target="../media/image6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0.png" Type="http://schemas.openxmlformats.org/officeDocument/2006/relationships/image"/><Relationship Id="rId5" Target="../media/image9.png" Type="http://schemas.openxmlformats.org/officeDocument/2006/relationships/image"/><Relationship Id="rId4" Target="../media/image8.pn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1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93725" y="1441450"/>
            <a:ext cx="8001000" cy="2105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657225"/>
            <a:ext cx="80311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W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ASTE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D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ISPOSAL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U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NIT</a:t>
            </a:r>
            <a:endParaRPr lang="en-ZA" sz="1600" kern="0" dirty="0" smtClean="0">
              <a:solidFill>
                <a:schemeClr val="accent1"/>
              </a:solidFill>
              <a:latin typeface="GillSans" panose="020B0602020204020204" pitchFamily="34" charset="0"/>
            </a:endParaRPr>
          </a:p>
          <a:p>
            <a:pPr algn="ctr">
              <a:defRPr/>
            </a:pP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ECHNICAL 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PECIFICATION AND 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EQUIREMENTS</a:t>
            </a:r>
            <a:endParaRPr lang="en-ZA" sz="12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6148" name="Picture 9" descr="http://www.flavourtiles.com/images/technical-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2825750"/>
            <a:ext cx="9169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805113"/>
            <a:ext cx="2514600" cy="298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30213"/>
            <a:ext cx="8991600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9250"/>
            <a:ext cx="9144000" cy="567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188913"/>
            <a:ext cx="42386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288" y="304800"/>
            <a:ext cx="4303712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09788"/>
            <a:ext cx="4138613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2109788"/>
            <a:ext cx="3910013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4233863"/>
            <a:ext cx="4030662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4219575"/>
            <a:ext cx="4132263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40767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1000"/>
            <a:ext cx="4291013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95600"/>
            <a:ext cx="8305800" cy="282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0"/>
            <a:ext cx="8274050" cy="290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3124200"/>
            <a:ext cx="8107363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"/>
            <a:ext cx="771683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3048000"/>
            <a:ext cx="77724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467600" cy="56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8</Words>
  <Application>Microsoft Office PowerPoint</Application>
  <PresentationFormat>On-screen Show (4:3)</PresentationFormat>
  <Paragraphs>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 Light</vt:lpstr>
      <vt:lpstr>Calibri</vt:lpstr>
      <vt:lpstr>GillSans</vt:lpstr>
      <vt:lpstr>1_Office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675</cp:revision>
  <cp:lastPrinted>2016-04-26T06:30:50Z</cp:lastPrinted>
  <dcterms:created xsi:type="dcterms:W3CDTF">2011-07-26T11:49:09Z</dcterms:created>
  <dcterms:modified xsi:type="dcterms:W3CDTF">2017-08-19T01:11:02Z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787679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00080088130000000000010271a00207f4000400038000</vt:lpwstr>
  </property>
</Properties>
</file>